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5" r:id="rId28"/>
    <p:sldId id="286" r:id="rId29"/>
    <p:sldId id="284" r:id="rId30"/>
    <p:sldId id="287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711" autoAdjust="0"/>
  </p:normalViewPr>
  <p:slideViewPr>
    <p:cSldViewPr snapToGrid="0">
      <p:cViewPr varScale="1">
        <p:scale>
          <a:sx n="68" d="100"/>
          <a:sy n="68" d="100"/>
        </p:scale>
        <p:origin x="150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16FF-84EB-4212-B018-298ED51B400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03748-008C-4198-A9FC-90D75D7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had</a:t>
            </a:r>
            <a:r>
              <a:rPr lang="en-US" baseline="0" dirty="0"/>
              <a:t> lots of major cultural achievements</a:t>
            </a:r>
          </a:p>
          <a:p>
            <a:endParaRPr lang="en-US" baseline="0" dirty="0"/>
          </a:p>
          <a:p>
            <a:r>
              <a:rPr lang="en-US" baseline="0" dirty="0"/>
              <a:t>Gates = </a:t>
            </a:r>
            <a:r>
              <a:rPr lang="en-US" baseline="0" dirty="0" err="1"/>
              <a:t>sith</a:t>
            </a:r>
            <a:r>
              <a:rPr lang="en-US" baseline="0" dirty="0"/>
              <a:t> lord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https://www.typescriptlang.org/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of JS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ES6/ES7 Features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 Static 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4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allows</a:t>
            </a:r>
            <a:r>
              <a:rPr lang="en-US" baseline="0" dirty="0"/>
              <a:t> you to have high quality refactoring tools and compile time error checking.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2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2 is written</a:t>
            </a:r>
            <a:r>
              <a:rPr lang="en-US" baseline="0" dirty="0"/>
              <a:t> in Typescript</a:t>
            </a:r>
          </a:p>
          <a:p>
            <a:r>
              <a:rPr lang="en-US" baseline="0" dirty="0"/>
              <a:t>Also, the Azure Dashboard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the files.</a:t>
            </a:r>
            <a:r>
              <a:rPr lang="en-US" baseline="0" dirty="0"/>
              <a:t> Visual Studio will compile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21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list: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One Page Guide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Basic features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Traditional tooling, </a:t>
            </a:r>
            <a:r>
              <a:rPr lang="en-US" baseline="0" dirty="0" err="1"/>
              <a:t>tsd</a:t>
            </a:r>
            <a:r>
              <a:rPr lang="en-US" baseline="0" dirty="0"/>
              <a:t> files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Ninjas Quest: </a:t>
            </a:r>
          </a:p>
          <a:p>
            <a:r>
              <a:rPr lang="en-US" baseline="0" dirty="0" err="1"/>
              <a:t>Tsconfig</a:t>
            </a:r>
            <a:r>
              <a:rPr lang="en-US" baseline="0" dirty="0"/>
              <a:t>,</a:t>
            </a:r>
          </a:p>
          <a:p>
            <a:r>
              <a:rPr lang="en-US" baseline="0" dirty="0"/>
              <a:t>Ng2, components, models, </a:t>
            </a:r>
            <a:r>
              <a:rPr lang="en-US" baseline="0" dirty="0" err="1"/>
              <a:t>etc</a:t>
            </a:r>
            <a:r>
              <a:rPr lang="en-US" baseline="0" dirty="0"/>
              <a:t>…</a:t>
            </a:r>
          </a:p>
          <a:p>
            <a:r>
              <a:rPr lang="en-US" baseline="0" dirty="0" err="1"/>
              <a:t>tslint</a:t>
            </a:r>
            <a:r>
              <a:rPr lang="en-US" baseline="0" dirty="0"/>
              <a:t>, </a:t>
            </a:r>
          </a:p>
          <a:p>
            <a:r>
              <a:rPr lang="en-US" baseline="0" dirty="0" err="1"/>
              <a:t>webpack</a:t>
            </a:r>
            <a:r>
              <a:rPr lang="en-US" baseline="0" dirty="0"/>
              <a:t>, </a:t>
            </a:r>
          </a:p>
          <a:p>
            <a:r>
              <a:rPr lang="en-US" baseline="0" dirty="0"/>
              <a:t>modules, </a:t>
            </a:r>
          </a:p>
          <a:p>
            <a:r>
              <a:rPr lang="en-US" baseline="0" dirty="0"/>
              <a:t>Ng2 integration,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computer rendered</a:t>
            </a:r>
            <a:r>
              <a:rPr lang="en-US" baseline="0" dirty="0"/>
              <a:t> movie. Took a room of computers, but now could be done on my watch.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Gangsters Paradise</a:t>
            </a:r>
          </a:p>
          <a:p>
            <a:endParaRPr lang="en-US" dirty="0"/>
          </a:p>
          <a:p>
            <a:r>
              <a:rPr lang="en-US" dirty="0"/>
              <a:t>Jagged Little Pill also came out that year.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Brendan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days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 in 1996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Purpose: Add dynamic elements to web pages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there’s a problem</a:t>
            </a:r>
          </a:p>
          <a:p>
            <a:r>
              <a:rPr lang="en-US" dirty="0"/>
              <a:t>JavaScript</a:t>
            </a:r>
            <a:r>
              <a:rPr lang="en-US" baseline="0" dirty="0"/>
              <a:t> isn’t made for the massive apps we use it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5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is</a:t>
            </a:r>
            <a:r>
              <a:rPr lang="en-US" baseline="0" dirty="0"/>
              <a:t> the VHS of the web. Popular, but not that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6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https://github.com/jashkenas/coffeescript/wiki/List-of-languages-that-compile-to-JS</a:t>
            </a:r>
          </a:p>
          <a:p>
            <a:endParaRPr lang="en-US" dirty="0"/>
          </a:p>
          <a:p>
            <a:r>
              <a:rPr lang="en-US" dirty="0"/>
              <a:t>Don’t forget to mention COBOL</a:t>
            </a:r>
            <a:r>
              <a:rPr lang="en-US" baseline="0" dirty="0"/>
              <a:t> Script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dirty="0"/>
              <a:t>Popular ones include </a:t>
            </a:r>
            <a:r>
              <a:rPr lang="en-US" dirty="0" err="1"/>
              <a:t>CoffeeScript</a:t>
            </a:r>
            <a:r>
              <a:rPr lang="en-US" dirty="0"/>
              <a:t> and Dart</a:t>
            </a:r>
          </a:p>
          <a:p>
            <a:pPr marL="0" indent="0">
              <a:buNone/>
            </a:pPr>
            <a:r>
              <a:rPr lang="en-US" dirty="0"/>
              <a:t>Other compilers exist for C#, Java, Ruby,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https://github.com/ajlopez/CobolScript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80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9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212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Handbook" TargetMode="External"/><Relationship Id="rId2" Type="http://schemas.openxmlformats.org/officeDocument/2006/relationships/hyperlink" Target="http://www.typescriptlang.org/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book.com/book/basarat/typescript/detail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handbook/asp-net-core.html" TargetMode="External"/><Relationship Id="rId2" Type="http://schemas.openxmlformats.org/officeDocument/2006/relationships/hyperlink" Target="http://blog.stevensanderson.com/2016/10/04/angular2-template-for-visual-stud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ypescriptlang.org/docs/handbook/gulp.html" TargetMode="External"/><Relationship Id="rId4" Type="http://schemas.openxmlformats.org/officeDocument/2006/relationships/hyperlink" Target="https://www.typescriptlang.org/docs/handbook/asp-net-4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39" y="238541"/>
            <a:ext cx="9418320" cy="3081129"/>
          </a:xfrm>
        </p:spPr>
        <p:txBody>
          <a:bodyPr>
            <a:normAutofit/>
          </a:bodyPr>
          <a:lstStyle/>
          <a:p>
            <a:r>
              <a:rPr lang="en-US" dirty="0"/>
              <a:t>Taming the JavaScript Dragon with </a:t>
            </a:r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39" y="4055165"/>
            <a:ext cx="9418320" cy="2715370"/>
          </a:xfrm>
        </p:spPr>
        <p:txBody>
          <a:bodyPr>
            <a:normAutofit/>
          </a:bodyPr>
          <a:lstStyle/>
          <a:p>
            <a:r>
              <a:rPr lang="en-US" dirty="0"/>
              <a:t>Dustin Ewers</a:t>
            </a:r>
          </a:p>
          <a:p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r>
              <a:rPr lang="en-US" dirty="0"/>
              <a:t>Website: www.dustinewers.com </a:t>
            </a:r>
          </a:p>
          <a:p>
            <a:r>
              <a:rPr lang="en-US" dirty="0"/>
              <a:t>LinkedIn: www.linkedin.com/in/dustinewers</a:t>
            </a:r>
          </a:p>
          <a:p>
            <a:r>
              <a:rPr lang="en-US" dirty="0"/>
              <a:t>Demo Code: https://github.com/DustinEwers/typescript-demos</a:t>
            </a:r>
          </a:p>
        </p:txBody>
      </p:sp>
    </p:spTree>
    <p:extLst>
      <p:ext uri="{BB962C8B-B14F-4D97-AF65-F5344CB8AC3E}">
        <p14:creationId xmlns:p14="http://schemas.microsoft.com/office/powerpoint/2010/main" val="34321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78867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JavaScript: The Lousy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Weird/Unfamiliar Inheritance</a:t>
            </a:r>
          </a:p>
          <a:p>
            <a:r>
              <a:rPr lang="en-US" sz="3600" dirty="0"/>
              <a:t>No Modules</a:t>
            </a:r>
          </a:p>
          <a:p>
            <a:r>
              <a:rPr lang="en-US" sz="3600" dirty="0"/>
              <a:t>Dynamically Typed</a:t>
            </a:r>
          </a:p>
          <a:p>
            <a:r>
              <a:rPr lang="en-US" sz="3600" dirty="0"/>
              <a:t>Horrendous Scoping</a:t>
            </a:r>
          </a:p>
        </p:txBody>
      </p:sp>
    </p:spTree>
    <p:extLst>
      <p:ext uri="{BB962C8B-B14F-4D97-AF65-F5344CB8AC3E}">
        <p14:creationId xmlns:p14="http://schemas.microsoft.com/office/powerpoint/2010/main" val="3705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== VHS</a:t>
            </a:r>
          </a:p>
        </p:txBody>
      </p:sp>
      <p:pic>
        <p:nvPicPr>
          <p:cNvPr id="5124" name="Picture 4" descr="Image result for beta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778467"/>
            <a:ext cx="54768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365760"/>
            <a:ext cx="10554462" cy="1760220"/>
          </a:xfrm>
        </p:spPr>
        <p:txBody>
          <a:bodyPr>
            <a:noAutofit/>
          </a:bodyPr>
          <a:lstStyle/>
          <a:p>
            <a:r>
              <a:rPr lang="en-US" sz="6000" dirty="0"/>
              <a:t>So why are we using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74570"/>
            <a:ext cx="8595360" cy="4042727"/>
          </a:xfrm>
        </p:spPr>
        <p:txBody>
          <a:bodyPr>
            <a:normAutofit/>
          </a:bodyPr>
          <a:lstStyle/>
          <a:p>
            <a:r>
              <a:rPr lang="en-US" sz="3200" dirty="0"/>
              <a:t>Runs everywhere</a:t>
            </a:r>
          </a:p>
          <a:p>
            <a:r>
              <a:rPr lang="en-US" sz="3200" dirty="0"/>
              <a:t>Smart People</a:t>
            </a:r>
          </a:p>
          <a:p>
            <a:r>
              <a:rPr lang="en-US" sz="3200" dirty="0"/>
              <a:t>Amazing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15636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Escaping The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Use new JS Today</a:t>
            </a:r>
          </a:p>
          <a:p>
            <a:pPr marL="0" indent="0">
              <a:buNone/>
            </a:pPr>
            <a:r>
              <a:rPr lang="en-US" sz="3600" dirty="0"/>
              <a:t>Use another language</a:t>
            </a:r>
          </a:p>
        </p:txBody>
      </p:sp>
    </p:spTree>
    <p:extLst>
      <p:ext uri="{BB962C8B-B14F-4D97-AF65-F5344CB8AC3E}">
        <p14:creationId xmlns:p14="http://schemas.microsoft.com/office/powerpoint/2010/main" val="121114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2015 / ES6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Classes, modules, and scoped variables</a:t>
            </a:r>
          </a:p>
          <a:p>
            <a:pPr marL="0" indent="0">
              <a:buNone/>
            </a:pPr>
            <a:r>
              <a:rPr lang="en-US" sz="2400" dirty="0"/>
              <a:t>Tasty Syntactic Sugar like arrow function and string interpolation</a:t>
            </a:r>
          </a:p>
          <a:p>
            <a:pPr marL="0" indent="0">
              <a:buNone/>
            </a:pPr>
            <a:r>
              <a:rPr lang="en-US" sz="2400" dirty="0" err="1"/>
              <a:t>Transpilation</a:t>
            </a:r>
            <a:r>
              <a:rPr lang="en-US" sz="2400" dirty="0"/>
              <a:t> (Babel, </a:t>
            </a:r>
            <a:r>
              <a:rPr lang="en-US" sz="2400" dirty="0" err="1"/>
              <a:t>Traceur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7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the New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over 200 different JavaScript compilers. </a:t>
            </a:r>
          </a:p>
        </p:txBody>
      </p:sp>
    </p:spTree>
    <p:extLst>
      <p:ext uri="{BB962C8B-B14F-4D97-AF65-F5344CB8AC3E}">
        <p14:creationId xmlns:p14="http://schemas.microsoft.com/office/powerpoint/2010/main" val="26562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0"/>
            <a:ext cx="965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4" y="0"/>
            <a:ext cx="722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" y="0"/>
            <a:ext cx="10678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77525"/>
            <a:ext cx="9412357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18" y="1043609"/>
            <a:ext cx="3810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: 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Invented by Microsoft</a:t>
            </a:r>
          </a:p>
          <a:p>
            <a:pPr fontAlgn="base"/>
            <a:r>
              <a:rPr lang="en-US" sz="2400" dirty="0"/>
              <a:t>Released in 2012 (after two years, not 10 days)</a:t>
            </a:r>
          </a:p>
          <a:p>
            <a:pPr fontAlgn="base"/>
            <a:r>
              <a:rPr lang="en-US" sz="2400" dirty="0"/>
              <a:t>Up to Typescript 2.0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9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mitigates JavaScript’s primary weakness</a:t>
            </a:r>
          </a:p>
        </p:txBody>
      </p:sp>
    </p:spTree>
    <p:extLst>
      <p:ext uri="{BB962C8B-B14F-4D97-AF65-F5344CB8AC3E}">
        <p14:creationId xmlns:p14="http://schemas.microsoft.com/office/powerpoint/2010/main" val="81639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82" y="219581"/>
            <a:ext cx="9692640" cy="76581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 - Static Typing</a:t>
            </a:r>
          </a:p>
        </p:txBody>
      </p:sp>
      <p:pic>
        <p:nvPicPr>
          <p:cNvPr id="6146" name="Picture 2" descr="https://static.pexels.com/photos/3327/construction-work-carpenter-tools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425" y="1120011"/>
            <a:ext cx="7036753" cy="57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14" y="37773"/>
            <a:ext cx="9692640" cy="132556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–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14" y="150081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15,000+ on GitHub</a:t>
            </a:r>
          </a:p>
          <a:p>
            <a:pPr marL="0" indent="0">
              <a:buNone/>
            </a:pPr>
            <a:r>
              <a:rPr lang="en-US" sz="2400" dirty="0"/>
              <a:t>Over 2 million NPM Downloads</a:t>
            </a:r>
          </a:p>
          <a:p>
            <a:pPr marL="0" indent="0">
              <a:buNone/>
            </a:pPr>
            <a:r>
              <a:rPr lang="en-US" sz="2400" dirty="0"/>
              <a:t>Used by: Microsoft, Angular.js, </a:t>
            </a:r>
          </a:p>
          <a:p>
            <a:pPr marL="0" indent="0">
              <a:buNone/>
            </a:pPr>
            <a:r>
              <a:rPr lang="en-US" sz="2400" dirty="0"/>
              <a:t>Ionic, </a:t>
            </a:r>
            <a:r>
              <a:rPr lang="en-US" sz="2400" dirty="0" err="1"/>
              <a:t>Telerik</a:t>
            </a:r>
            <a:r>
              <a:rPr lang="en-US" sz="2400" dirty="0"/>
              <a:t>, </a:t>
            </a:r>
            <a:r>
              <a:rPr lang="en-US" sz="2400" dirty="0" err="1"/>
              <a:t>JetBrains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/>
              <a:t>and many others</a:t>
            </a:r>
          </a:p>
        </p:txBody>
      </p:sp>
      <p:pic>
        <p:nvPicPr>
          <p:cNvPr id="1026" name="Picture 2" descr="https://upload.wikimedia.org/wikipedia/commons/c/ca/Circus-Parade_white-bandwagon_Jul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82" y="1500813"/>
            <a:ext cx="5405852" cy="3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7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3" y="29816"/>
            <a:ext cx="905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u="sng" dirty="0" err="1">
                <a:hlinkClick r:id="rId2"/>
              </a:rPr>
              <a:t>TypeScript</a:t>
            </a:r>
            <a:r>
              <a:rPr lang="en-US" sz="3200" u="sng" dirty="0">
                <a:hlinkClick r:id="rId2"/>
              </a:rPr>
              <a:t> Playground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3"/>
              </a:rPr>
              <a:t>TypeScript</a:t>
            </a:r>
            <a:r>
              <a:rPr lang="en-US" sz="3200" u="sng" dirty="0">
                <a:hlinkClick r:id="rId3"/>
              </a:rPr>
              <a:t> Handbook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4"/>
              </a:rPr>
              <a:t>TypeScript</a:t>
            </a:r>
            <a:r>
              <a:rPr lang="en-US" sz="3200" u="sng" dirty="0">
                <a:hlinkClick r:id="rId4"/>
              </a:rPr>
              <a:t> Deep Dive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3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935770" cy="4351337"/>
          </a:xfrm>
        </p:spPr>
        <p:txBody>
          <a:bodyPr>
            <a:normAutofit/>
          </a:bodyPr>
          <a:lstStyle/>
          <a:p>
            <a:r>
              <a:rPr lang="en-US" sz="2400" dirty="0" err="1"/>
              <a:t>alm.tools</a:t>
            </a:r>
            <a:endParaRPr lang="en-US" sz="2400" dirty="0"/>
          </a:p>
          <a:p>
            <a:r>
              <a:rPr lang="en-US" sz="2400" dirty="0"/>
              <a:t>Atom</a:t>
            </a:r>
          </a:p>
          <a:p>
            <a:r>
              <a:rPr lang="en-US" sz="2400" dirty="0"/>
              <a:t>CATS</a:t>
            </a:r>
          </a:p>
          <a:p>
            <a:r>
              <a:rPr lang="en-US" sz="2400" dirty="0"/>
              <a:t>Eclipse</a:t>
            </a:r>
          </a:p>
          <a:p>
            <a:r>
              <a:rPr lang="en-US" sz="2400" dirty="0" err="1"/>
              <a:t>Emacs</a:t>
            </a:r>
            <a:endParaRPr lang="en-US" sz="2400" dirty="0"/>
          </a:p>
          <a:p>
            <a:r>
              <a:rPr lang="en-US" sz="2400" dirty="0"/>
              <a:t>NetBeans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5750" y="1828800"/>
            <a:ext cx="393577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Sublime Text</a:t>
            </a:r>
          </a:p>
          <a:p>
            <a:r>
              <a:rPr lang="en-US" sz="2400" dirty="0"/>
              <a:t>Vim</a:t>
            </a:r>
          </a:p>
          <a:p>
            <a:r>
              <a:rPr lang="en-US" sz="2400" dirty="0"/>
              <a:t>Visual Studio</a:t>
            </a:r>
          </a:p>
          <a:p>
            <a:r>
              <a:rPr lang="en-US" sz="2400" dirty="0"/>
              <a:t>Visual Studio Code</a:t>
            </a:r>
          </a:p>
          <a:p>
            <a:r>
              <a:rPr lang="en-US" sz="2400" dirty="0" err="1"/>
              <a:t>WebStorm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450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 – Visual Studio</a:t>
            </a:r>
          </a:p>
        </p:txBody>
      </p:sp>
      <p:pic>
        <p:nvPicPr>
          <p:cNvPr id="102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972176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5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47" y="349718"/>
            <a:ext cx="9692640" cy="1325562"/>
          </a:xfrm>
        </p:spPr>
        <p:txBody>
          <a:bodyPr/>
          <a:lstStyle/>
          <a:p>
            <a:r>
              <a:rPr lang="en-US" dirty="0"/>
              <a:t>Tooling – </a:t>
            </a:r>
            <a:r>
              <a:rPr lang="en-US" dirty="0" err="1"/>
              <a:t>tsc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7" y="1848558"/>
            <a:ext cx="10415604" cy="29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20" y="365760"/>
            <a:ext cx="10203792" cy="1325562"/>
          </a:xfrm>
        </p:spPr>
        <p:txBody>
          <a:bodyPr/>
          <a:lstStyle/>
          <a:p>
            <a:r>
              <a:rPr lang="en-US" dirty="0"/>
              <a:t>Tooling – Gulp/</a:t>
            </a:r>
            <a:r>
              <a:rPr lang="en-US" dirty="0" err="1"/>
              <a:t>Webpack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6484" y="21977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6168" y="279971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20" y="1691322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3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251" y="186856"/>
            <a:ext cx="614397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6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12" y="1473682"/>
            <a:ext cx="23812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080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453" y="365760"/>
            <a:ext cx="10401059" cy="1325562"/>
          </a:xfrm>
        </p:spPr>
        <p:txBody>
          <a:bodyPr/>
          <a:lstStyle/>
          <a:p>
            <a:r>
              <a:rPr lang="en-US" dirty="0"/>
              <a:t>Setup Time Savers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453" y="1852863"/>
            <a:ext cx="953017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Steve Sanderson’s Angular 2/</a:t>
            </a:r>
            <a:r>
              <a:rPr lang="en-US" sz="2400" dirty="0" err="1">
                <a:hlinkClick r:id="rId2"/>
              </a:rPr>
              <a:t>TypeScript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Webpack</a:t>
            </a:r>
            <a:r>
              <a:rPr lang="en-US" sz="2400" dirty="0">
                <a:hlinkClick r:id="rId2"/>
              </a:rPr>
              <a:t> template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ASP.NET Core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ASP.NET 4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5"/>
              </a:rPr>
              <a:t>Gulp / NPM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889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14183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8" y="365760"/>
            <a:ext cx="10358164" cy="717605"/>
          </a:xfrm>
        </p:spPr>
        <p:txBody>
          <a:bodyPr/>
          <a:lstStyle/>
          <a:p>
            <a:r>
              <a:rPr lang="en-US" dirty="0"/>
              <a:t>Major 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8" y="4929809"/>
            <a:ext cx="9260884" cy="169959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Website: </a:t>
            </a:r>
            <a:r>
              <a:rPr lang="en-US" sz="2400" b="1" dirty="0"/>
              <a:t>www.dustinewers.com</a:t>
            </a:r>
            <a:r>
              <a:rPr lang="en-US" sz="2400" dirty="0"/>
              <a:t> </a:t>
            </a:r>
          </a:p>
          <a:p>
            <a:pPr marL="0" indent="0" fontAlgn="base">
              <a:buNone/>
            </a:pPr>
            <a:r>
              <a:rPr lang="en-US" sz="2400" dirty="0"/>
              <a:t>LinkedIn: </a:t>
            </a:r>
            <a:r>
              <a:rPr lang="en-US" sz="2400" b="1" dirty="0"/>
              <a:t>www.linkedin.com/in/dustinewers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/>
              <a:t>Demo Code: </a:t>
            </a:r>
            <a:r>
              <a:rPr lang="en-US" sz="2400" b="1" dirty="0"/>
              <a:t>github.com/</a:t>
            </a:r>
            <a:r>
              <a:rPr lang="en-US" sz="2400" b="1" dirty="0" err="1"/>
              <a:t>DustinEwers</a:t>
            </a:r>
            <a:r>
              <a:rPr lang="en-US" sz="2400" b="1" dirty="0"/>
              <a:t>/typescript-demos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66.media.tumblr.com/32fdee31a3f06fbe5ea5338ebf092d64/tumblr_n7c96zm95V1srvnfp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62" y="365760"/>
            <a:ext cx="3870981" cy="48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348" y="1470993"/>
            <a:ext cx="598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you’re doing any client side work in .NET, </a:t>
            </a:r>
            <a:r>
              <a:rPr lang="en-US" sz="3200" dirty="0" err="1"/>
              <a:t>TypeScript</a:t>
            </a:r>
            <a:r>
              <a:rPr lang="en-US" sz="3200" dirty="0"/>
              <a:t> is the </a:t>
            </a:r>
            <a:r>
              <a:rPr lang="en-US" sz="3200"/>
              <a:t>logical choice.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005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77525"/>
            <a:ext cx="922510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8" name="Picture 4" descr="https://upload.wikimedia.org/wikipedia/en/2/28/Coolio_-_Fantastic_Voyage%2C_The_Greatest_H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11" y="1374498"/>
            <a:ext cx="4762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0611" y="5836722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Gangster’s Paradise</a:t>
            </a:r>
          </a:p>
        </p:txBody>
      </p:sp>
    </p:spTree>
    <p:extLst>
      <p:ext uri="{BB962C8B-B14F-4D97-AF65-F5344CB8AC3E}">
        <p14:creationId xmlns:p14="http://schemas.microsoft.com/office/powerpoint/2010/main" val="17781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02" y="345882"/>
            <a:ext cx="9692640" cy="816997"/>
          </a:xfrm>
        </p:spPr>
        <p:txBody>
          <a:bodyPr/>
          <a:lstStyle/>
          <a:p>
            <a:r>
              <a:rPr lang="en-US" dirty="0"/>
              <a:t>JavaScript: A History Lesson</a:t>
            </a:r>
          </a:p>
        </p:txBody>
      </p:sp>
      <p:pic>
        <p:nvPicPr>
          <p:cNvPr id="2050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60" y="1318590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39" y="1318592"/>
            <a:ext cx="5396948" cy="41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0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59" y="3220278"/>
            <a:ext cx="8595360" cy="3851477"/>
          </a:xfrm>
        </p:spPr>
        <p:txBody>
          <a:bodyPr>
            <a:noAutofit/>
          </a:bodyPr>
          <a:lstStyle/>
          <a:p>
            <a:r>
              <a:rPr lang="en-US" sz="2400" dirty="0"/>
              <a:t>Microcontrollers: Johnny-Five</a:t>
            </a:r>
          </a:p>
          <a:p>
            <a:r>
              <a:rPr lang="en-US" sz="2400" dirty="0"/>
              <a:t>Servers: Node.js</a:t>
            </a:r>
          </a:p>
          <a:p>
            <a:r>
              <a:rPr lang="en-US" sz="2400" dirty="0"/>
              <a:t>Command line tools: </a:t>
            </a:r>
            <a:r>
              <a:rPr lang="en-US" sz="2400" dirty="0" err="1"/>
              <a:t>npm</a:t>
            </a:r>
            <a:r>
              <a:rPr lang="en-US" sz="2400" dirty="0"/>
              <a:t>, gulp, etc...</a:t>
            </a:r>
          </a:p>
          <a:p>
            <a:r>
              <a:rPr lang="en-US" sz="2400" dirty="0"/>
              <a:t>Mobile Apps: Cordova, Ionic</a:t>
            </a:r>
          </a:p>
          <a:p>
            <a:r>
              <a:rPr lang="en-US" sz="2400" dirty="0"/>
              <a:t>Desktop applications: Electron</a:t>
            </a:r>
          </a:p>
          <a:p>
            <a:r>
              <a:rPr lang="en-US" sz="2400" dirty="0"/>
              <a:t>VR: </a:t>
            </a:r>
            <a:r>
              <a:rPr lang="en-US" sz="2400" dirty="0" err="1"/>
              <a:t>Renderloop</a:t>
            </a:r>
            <a:r>
              <a:rPr lang="en-US" sz="2400" dirty="0"/>
              <a:t>, Three.js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9" y="1714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99795"/>
            <a:ext cx="6762750" cy="3857625"/>
          </a:xfrm>
        </p:spPr>
      </p:pic>
    </p:spTree>
    <p:extLst>
      <p:ext uri="{BB962C8B-B14F-4D97-AF65-F5344CB8AC3E}">
        <p14:creationId xmlns:p14="http://schemas.microsoft.com/office/powerpoint/2010/main" val="587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09" y="426554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cool, but…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25" y="1828800"/>
            <a:ext cx="5704001" cy="4351338"/>
          </a:xfrm>
        </p:spPr>
      </p:pic>
    </p:spTree>
    <p:extLst>
      <p:ext uri="{BB962C8B-B14F-4D97-AF65-F5344CB8AC3E}">
        <p14:creationId xmlns:p14="http://schemas.microsoft.com/office/powerpoint/2010/main" val="3559305901"/>
      </p:ext>
    </p:extLst>
  </p:cSld>
  <p:clrMapOvr>
    <a:masterClrMapping/>
  </p:clrMapOvr>
</p:sld>
</file>

<file path=ppt/theme/theme1.xml><?xml version="1.0" encoding="utf-8"?>
<a:theme xmlns:a="http://schemas.openxmlformats.org/drawingml/2006/main" name="TechDemo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7F8FA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_TechDemoFont">
      <a:majorFont>
        <a:latin typeface="Century Gothic"/>
        <a:ea typeface=""/>
        <a:cs typeface=""/>
      </a:majorFont>
      <a:minorFont>
        <a:latin typeface="Consolas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emo" id="{0678F552-329D-41F7-B469-76C9F87ECA12}" vid="{77E8EA63-2D2B-4450-B91C-870E969D27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TechDemo</Template>
  <TotalTime>14486</TotalTime>
  <Words>522</Words>
  <Application>Microsoft Office PowerPoint</Application>
  <PresentationFormat>Widescreen</PresentationFormat>
  <Paragraphs>153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Consolas</vt:lpstr>
      <vt:lpstr>Wingdings 2</vt:lpstr>
      <vt:lpstr>TechDemo</vt:lpstr>
      <vt:lpstr>Taming the JavaScript Dragon with TypeScript</vt:lpstr>
      <vt:lpstr>1995</vt:lpstr>
      <vt:lpstr>1995</vt:lpstr>
      <vt:lpstr>1995</vt:lpstr>
      <vt:lpstr>JavaScript: A History Lesson</vt:lpstr>
      <vt:lpstr>PowerPoint Presentation</vt:lpstr>
      <vt:lpstr>PowerPoint Presentation</vt:lpstr>
      <vt:lpstr>PowerPoint Presentation</vt:lpstr>
      <vt:lpstr>that’s cool, but… </vt:lpstr>
      <vt:lpstr>PowerPoint Presentation</vt:lpstr>
      <vt:lpstr>JavaScript: The Lousy Parts</vt:lpstr>
      <vt:lpstr>JavaScript == VHS</vt:lpstr>
      <vt:lpstr>So why are we using JavaScript?</vt:lpstr>
      <vt:lpstr>Escaping The Fail</vt:lpstr>
      <vt:lpstr>ECMAScript 2015 / ES6</vt:lpstr>
      <vt:lpstr>JavaScript as the New Assembler</vt:lpstr>
      <vt:lpstr>PowerPoint Presentation</vt:lpstr>
      <vt:lpstr>PowerPoint Presentation</vt:lpstr>
      <vt:lpstr>PowerPoint Presentation</vt:lpstr>
      <vt:lpstr>TypeScript: A brief history</vt:lpstr>
      <vt:lpstr>Why TypeScript?</vt:lpstr>
      <vt:lpstr>Why TypeScript?  - Static Typing</vt:lpstr>
      <vt:lpstr>Why TypeScript? – Adoption</vt:lpstr>
      <vt:lpstr>PowerPoint Presentation</vt:lpstr>
      <vt:lpstr>How do I get Started?</vt:lpstr>
      <vt:lpstr>Editors</vt:lpstr>
      <vt:lpstr>Tooling – Visual Studio</vt:lpstr>
      <vt:lpstr>Tooling – tsc</vt:lpstr>
      <vt:lpstr>Tooling – Gulp/Webpack/Etc…</vt:lpstr>
      <vt:lpstr>Setup Time Savers</vt:lpstr>
      <vt:lpstr>Demos</vt:lpstr>
      <vt:lpstr>Major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60</cp:revision>
  <dcterms:created xsi:type="dcterms:W3CDTF">2016-09-15T00:27:50Z</dcterms:created>
  <dcterms:modified xsi:type="dcterms:W3CDTF">2016-10-22T04:18:47Z</dcterms:modified>
</cp:coreProperties>
</file>